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7" autoAdjust="0"/>
    <p:restoredTop sz="86437" autoAdjust="0"/>
  </p:normalViewPr>
  <p:slideViewPr>
    <p:cSldViewPr>
      <p:cViewPr>
        <p:scale>
          <a:sx n="112" d="100"/>
          <a:sy n="112" d="100"/>
        </p:scale>
        <p:origin x="-654" y="15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A5B461-E642-4FA3-BD02-A36AEBD7AF1C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CDBFC5-7394-495B-AB86-B3014F4E9C6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CDBFC5-7394-495B-AB86-B3014F4E9C61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44" y="357166"/>
            <a:ext cx="5572164" cy="785818"/>
          </a:xfrm>
        </p:spPr>
        <p:txBody>
          <a:bodyPr>
            <a:norm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1100" b="1" cap="all" dirty="0" err="1" smtClean="0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Ұйымдастыру құрылымы</a:t>
            </a:r>
            <a:endParaRPr lang="ru-RU" sz="1100" b="1" cap="all" dirty="0" smtClean="0">
              <a:ln>
                <a:solidFill>
                  <a:srgbClr val="C00000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cap="all" dirty="0" smtClean="0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АСТАНА </a:t>
            </a:r>
            <a:r>
              <a:rPr lang="ru-RU" sz="1100" b="1" cap="all" dirty="0" err="1" smtClean="0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қаласы әкімдігінің</a:t>
            </a:r>
            <a:endParaRPr lang="ru-RU" sz="1100" b="1" cap="all" dirty="0" smtClean="0">
              <a:ln>
                <a:solidFill>
                  <a:srgbClr val="C00000"/>
                </a:solidFill>
              </a:ln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100" b="1" cap="all" dirty="0" smtClean="0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ШЖҚ «№13 </a:t>
            </a:r>
            <a:r>
              <a:rPr lang="ru-RU" sz="1100" b="1" cap="all" dirty="0" err="1" smtClean="0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қалалық емхана</a:t>
            </a:r>
            <a:r>
              <a:rPr lang="ru-RU" sz="1100" b="1" cap="all" dirty="0" smtClean="0">
                <a:ln>
                  <a:solidFill>
                    <a:srgbClr val="C0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» МКК </a:t>
            </a: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6072198" y="142852"/>
            <a:ext cx="2857520" cy="92869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Астана </a:t>
            </a:r>
            <a:r>
              <a:rPr lang="ru-RU" sz="1050" b="1" dirty="0" err="1" smtClean="0">
                <a:latin typeface="Times New Roman" pitchFamily="18" charset="0"/>
                <a:cs typeface="Times New Roman" pitchFamily="18" charset="0"/>
              </a:rPr>
              <a:t>қаласы әкімдігінің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ШЖҚ «№13 </a:t>
            </a:r>
            <a:r>
              <a:rPr lang="ru-RU" sz="1050" b="1" dirty="0" err="1" smtClean="0">
                <a:latin typeface="Times New Roman" pitchFamily="18" charset="0"/>
                <a:cs typeface="Times New Roman" pitchFamily="18" charset="0"/>
              </a:rPr>
              <a:t>Қалалық емхана</a:t>
            </a: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» МКК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050" b="1" dirty="0" smtClean="0">
                <a:latin typeface="Times New Roman" pitchFamily="18" charset="0"/>
                <a:cs typeface="Times New Roman" pitchFamily="18" charset="0"/>
              </a:rPr>
              <a:t>Қ</a:t>
            </a:r>
            <a:r>
              <a:rPr kumimoji="0" lang="ru-RU" sz="105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адағалау кеңесінің</a:t>
            </a:r>
            <a:r>
              <a:rPr kumimoji="0" lang="ru-RU" sz="105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</a:t>
            </a: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05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«_</a:t>
            </a:r>
            <a:r>
              <a:rPr lang="ru-RU" sz="1050" b="1" u="sng" dirty="0" smtClean="0">
                <a:latin typeface="Times New Roman" pitchFamily="18" charset="0"/>
                <a:cs typeface="Times New Roman" pitchFamily="18" charset="0"/>
              </a:rPr>
              <a:t>_13_</a:t>
            </a:r>
            <a:r>
              <a:rPr kumimoji="0" lang="ru-RU" sz="105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_»</a:t>
            </a:r>
            <a:r>
              <a:rPr kumimoji="0" lang="ru-RU" sz="1050" b="1" i="0" u="sng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_____03_____</a:t>
            </a:r>
            <a:r>
              <a:rPr kumimoji="0" lang="ru-RU" sz="105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2023 ж. 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kk-KZ" sz="105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БЕКІТІЛДІ</a:t>
            </a:r>
            <a:r>
              <a:rPr kumimoji="0" lang="ru-RU" sz="1050" b="1" i="0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</a:t>
            </a:r>
            <a:endParaRPr kumimoji="0" lang="ru-RU" sz="1050" b="1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3929058" y="1643050"/>
            <a:ext cx="1643074" cy="214314"/>
          </a:xfrm>
          <a:prstGeom prst="rect">
            <a:avLst/>
          </a:prstGeom>
          <a:solidFill>
            <a:srgbClr val="002060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 fontScale="8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1200" b="1" noProof="0" dirty="0" smtClean="0">
                <a:latin typeface="Times New Roman" pitchFamily="18" charset="0"/>
                <a:cs typeface="Times New Roman" pitchFamily="18" charset="0"/>
              </a:rPr>
              <a:t>Директор </a:t>
            </a: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cxnSp>
        <p:nvCxnSpPr>
          <p:cNvPr id="20" name="Shape 19"/>
          <p:cNvCxnSpPr/>
          <p:nvPr/>
        </p:nvCxnSpPr>
        <p:spPr>
          <a:xfrm rot="5400000">
            <a:off x="-1822891" y="3893743"/>
            <a:ext cx="3930676" cy="794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1" name="Подзаголовок 2"/>
          <p:cNvSpPr txBox="1">
            <a:spLocks/>
          </p:cNvSpPr>
          <p:nvPr/>
        </p:nvSpPr>
        <p:spPr>
          <a:xfrm>
            <a:off x="357158" y="3071810"/>
            <a:ext cx="3500462" cy="28575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Акушерлік-гинекологиялық бөлімшесі</a:t>
            </a:r>
            <a:endParaRPr lang="ru-RU" sz="1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Подзаголовок 2"/>
          <p:cNvSpPr txBox="1">
            <a:spLocks/>
          </p:cNvSpPr>
          <p:nvPr/>
        </p:nvSpPr>
        <p:spPr>
          <a:xfrm>
            <a:off x="357158" y="3571876"/>
            <a:ext cx="3500462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Профилактика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әлеуметтік-психологиялық көмек бөлімшесі</a:t>
            </a: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4" name="Подзаголовок 2"/>
          <p:cNvSpPr txBox="1">
            <a:spLocks/>
          </p:cNvSpPr>
          <p:nvPr/>
        </p:nvSpPr>
        <p:spPr>
          <a:xfrm>
            <a:off x="357158" y="5072074"/>
            <a:ext cx="3500462" cy="28575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Сәулелік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бөлімшесі</a:t>
            </a: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Подзаголовок 2"/>
          <p:cNvSpPr txBox="1">
            <a:spLocks/>
          </p:cNvSpPr>
          <p:nvPr/>
        </p:nvSpPr>
        <p:spPr>
          <a:xfrm>
            <a:off x="357158" y="4143380"/>
            <a:ext cx="3500462" cy="28575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дәрігерлік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практика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бөлімшесі</a:t>
            </a: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7" name="Подзаголовок 2"/>
          <p:cNvSpPr txBox="1">
            <a:spLocks/>
          </p:cNvSpPr>
          <p:nvPr/>
        </p:nvSpPr>
        <p:spPr>
          <a:xfrm>
            <a:off x="357158" y="4643446"/>
            <a:ext cx="3500462" cy="28575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Мамандандырылған бөлімшесі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98" name="Подзаголовок 2"/>
          <p:cNvSpPr txBox="1">
            <a:spLocks/>
          </p:cNvSpPr>
          <p:nvPr/>
        </p:nvSpPr>
        <p:spPr>
          <a:xfrm>
            <a:off x="357158" y="5572140"/>
            <a:ext cx="3500462" cy="28575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Күндізгі 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стационар</a:t>
            </a:r>
          </a:p>
        </p:txBody>
      </p:sp>
      <p:cxnSp>
        <p:nvCxnSpPr>
          <p:cNvPr id="79" name="Прямая соединительная линия 78"/>
          <p:cNvCxnSpPr/>
          <p:nvPr/>
        </p:nvCxnSpPr>
        <p:spPr>
          <a:xfrm rot="5400000" flipH="1" flipV="1">
            <a:off x="142844" y="6858000"/>
            <a:ext cx="158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Подзаголовок 2"/>
          <p:cNvSpPr txBox="1">
            <a:spLocks/>
          </p:cNvSpPr>
          <p:nvPr/>
        </p:nvSpPr>
        <p:spPr>
          <a:xfrm>
            <a:off x="357158" y="2143116"/>
            <a:ext cx="3500462" cy="28575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емхана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бөлімі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70" name="Прямая соединительная линия 69"/>
          <p:cNvCxnSpPr>
            <a:endCxn id="95" idx="1"/>
          </p:cNvCxnSpPr>
          <p:nvPr/>
        </p:nvCxnSpPr>
        <p:spPr>
          <a:xfrm rot="16200000" flipH="1">
            <a:off x="71404" y="4000502"/>
            <a:ext cx="357194" cy="21431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>
            <a:endCxn id="97" idx="1"/>
          </p:cNvCxnSpPr>
          <p:nvPr/>
        </p:nvCxnSpPr>
        <p:spPr>
          <a:xfrm rot="16200000" flipH="1">
            <a:off x="107125" y="4536289"/>
            <a:ext cx="285752" cy="21431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>
            <a:stCxn id="94" idx="1"/>
            <a:endCxn id="94" idx="1"/>
          </p:cNvCxnSpPr>
          <p:nvPr/>
        </p:nvCxnSpPr>
        <p:spPr>
          <a:xfrm rot="10800000">
            <a:off x="357158" y="5214950"/>
            <a:ext cx="1588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/>
          <p:cNvCxnSpPr>
            <a:endCxn id="98" idx="1"/>
          </p:cNvCxnSpPr>
          <p:nvPr/>
        </p:nvCxnSpPr>
        <p:spPr>
          <a:xfrm rot="16200000" flipH="1">
            <a:off x="107125" y="5464983"/>
            <a:ext cx="285752" cy="21431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23" name="Подзаголовок 2"/>
          <p:cNvSpPr txBox="1">
            <a:spLocks/>
          </p:cNvSpPr>
          <p:nvPr/>
        </p:nvSpPr>
        <p:spPr>
          <a:xfrm>
            <a:off x="357158" y="2571744"/>
            <a:ext cx="3500462" cy="28575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Жедел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шұғыл медициналық көмек бөлімшесі</a:t>
            </a: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3" name="Прямая соединительная линия 42"/>
          <p:cNvCxnSpPr>
            <a:endCxn id="295" idx="1"/>
          </p:cNvCxnSpPr>
          <p:nvPr/>
        </p:nvCxnSpPr>
        <p:spPr>
          <a:xfrm rot="16200000" flipH="1">
            <a:off x="107125" y="5893611"/>
            <a:ext cx="285752" cy="21431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>
            <a:endCxn id="88" idx="1"/>
          </p:cNvCxnSpPr>
          <p:nvPr/>
        </p:nvCxnSpPr>
        <p:spPr>
          <a:xfrm rot="16200000" flipH="1">
            <a:off x="53545" y="3446858"/>
            <a:ext cx="392912" cy="21431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>
            <a:endCxn id="21" idx="1"/>
          </p:cNvCxnSpPr>
          <p:nvPr/>
        </p:nvCxnSpPr>
        <p:spPr>
          <a:xfrm rot="16200000" flipH="1">
            <a:off x="71407" y="2928935"/>
            <a:ext cx="357190" cy="21431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>
            <a:endCxn id="123" idx="1"/>
          </p:cNvCxnSpPr>
          <p:nvPr/>
        </p:nvCxnSpPr>
        <p:spPr>
          <a:xfrm rot="16200000" flipH="1">
            <a:off x="71405" y="2428867"/>
            <a:ext cx="357192" cy="21431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7" name="Прямая соединительная линия 276"/>
          <p:cNvCxnSpPr>
            <a:endCxn id="94" idx="1"/>
          </p:cNvCxnSpPr>
          <p:nvPr/>
        </p:nvCxnSpPr>
        <p:spPr>
          <a:xfrm rot="16200000" flipH="1">
            <a:off x="107125" y="4964917"/>
            <a:ext cx="285752" cy="21431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95" name="Прямоугольник 294"/>
          <p:cNvSpPr/>
          <p:nvPr/>
        </p:nvSpPr>
        <p:spPr>
          <a:xfrm>
            <a:off x="357158" y="6000768"/>
            <a:ext cx="3500462" cy="28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defRPr/>
            </a:pP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Тіркеу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орны</a:t>
            </a: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8" name="Прямоугольник 477"/>
          <p:cNvSpPr/>
          <p:nvPr/>
        </p:nvSpPr>
        <p:spPr>
          <a:xfrm>
            <a:off x="3929058" y="1142984"/>
            <a:ext cx="1643074" cy="2857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1000" b="1" dirty="0" smtClean="0">
                <a:latin typeface="Times New Roman" pitchFamily="18" charset="0"/>
                <a:cs typeface="Times New Roman" pitchFamily="18" charset="0"/>
              </a:rPr>
              <a:t>Қадағалау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 smtClean="0">
                <a:latin typeface="Times New Roman" pitchFamily="18" charset="0"/>
                <a:cs typeface="Times New Roman" pitchFamily="18" charset="0"/>
              </a:rPr>
              <a:t>кеңесі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8" name="Подзаголовок 2"/>
          <p:cNvSpPr txBox="1">
            <a:spLocks/>
          </p:cNvSpPr>
          <p:nvPr/>
        </p:nvSpPr>
        <p:spPr>
          <a:xfrm>
            <a:off x="571472" y="1643050"/>
            <a:ext cx="2857520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Директордың медициналық бөлім жөніндегі орынбасары</a:t>
            </a: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9" name="Стрелка вниз 138"/>
          <p:cNvSpPr/>
          <p:nvPr/>
        </p:nvSpPr>
        <p:spPr>
          <a:xfrm>
            <a:off x="4643438" y="1428736"/>
            <a:ext cx="214314" cy="21431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41" name="Прямая соединительная линия 140"/>
          <p:cNvCxnSpPr/>
          <p:nvPr/>
        </p:nvCxnSpPr>
        <p:spPr>
          <a:xfrm rot="5400000">
            <a:off x="3713950" y="3214686"/>
            <a:ext cx="2715438" cy="79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42" name="Подзаголовок 2"/>
          <p:cNvSpPr txBox="1">
            <a:spLocks/>
          </p:cNvSpPr>
          <p:nvPr/>
        </p:nvSpPr>
        <p:spPr>
          <a:xfrm>
            <a:off x="5429256" y="2143116"/>
            <a:ext cx="3500462" cy="28575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kk-KZ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Заңгер </a:t>
            </a: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" name="Подзаголовок 2"/>
          <p:cNvSpPr txBox="1">
            <a:spLocks/>
          </p:cNvSpPr>
          <p:nvPr/>
        </p:nvSpPr>
        <p:spPr>
          <a:xfrm>
            <a:off x="5429256" y="2571744"/>
            <a:ext cx="3500462" cy="28575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Адам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ресурстарын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басқару бөлімі</a:t>
            </a: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4" name="Подзаголовок 2"/>
          <p:cNvSpPr txBox="1">
            <a:spLocks/>
          </p:cNvSpPr>
          <p:nvPr/>
        </p:nvSpPr>
        <p:spPr>
          <a:xfrm>
            <a:off x="5429256" y="3071810"/>
            <a:ext cx="3500462" cy="28575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Медициналық қызмет сапасын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бақылау бөлімі</a:t>
            </a: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5" name="Подзаголовок 2"/>
          <p:cNvSpPr txBox="1">
            <a:spLocks/>
          </p:cNvSpPr>
          <p:nvPr/>
        </p:nvSpPr>
        <p:spPr>
          <a:xfrm>
            <a:off x="5429256" y="3571876"/>
            <a:ext cx="3500462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Әкімшілік-шаруашылық қызмет бөлімі</a:t>
            </a: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6" name="Подзаголовок 2"/>
          <p:cNvSpPr txBox="1">
            <a:spLocks/>
          </p:cNvSpPr>
          <p:nvPr/>
        </p:nvSpPr>
        <p:spPr>
          <a:xfrm>
            <a:off x="5429256" y="4143380"/>
            <a:ext cx="3500462" cy="28575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algn="ctr">
              <a:spcBef>
                <a:spcPct val="20000"/>
              </a:spcBef>
              <a:defRPr/>
            </a:pP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Бухгалтерлік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есеп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экономикалық талдау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бөлімі</a:t>
            </a: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7" name="Подзаголовок 2"/>
          <p:cNvSpPr txBox="1">
            <a:spLocks/>
          </p:cNvSpPr>
          <p:nvPr/>
        </p:nvSpPr>
        <p:spPr>
          <a:xfrm>
            <a:off x="5429256" y="4643446"/>
            <a:ext cx="3500462" cy="28575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Бас </a:t>
            </a:r>
            <a:r>
              <a:rPr lang="ru-RU" sz="9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медициналық мейірбике</a:t>
            </a:r>
            <a:r>
              <a:rPr lang="ru-RU" sz="9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48" name="Подзаголовок 2"/>
          <p:cNvSpPr txBox="1">
            <a:spLocks/>
          </p:cNvSpPr>
          <p:nvPr/>
        </p:nvSpPr>
        <p:spPr>
          <a:xfrm>
            <a:off x="5429256" y="5072074"/>
            <a:ext cx="3500462" cy="28575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Мектепке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дейінгі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мектеп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бөлімшесі</a:t>
            </a: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9" name="Подзаголовок 2"/>
          <p:cNvSpPr txBox="1">
            <a:spLocks/>
          </p:cNvSpPr>
          <p:nvPr/>
        </p:nvSpPr>
        <p:spPr>
          <a:xfrm>
            <a:off x="5429256" y="5572140"/>
            <a:ext cx="3500462" cy="357190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Емдеуді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қалпына келтіру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және медициналық оңалту бөлімшесі</a:t>
            </a: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0" name="Подзаголовок 2"/>
          <p:cNvSpPr txBox="1">
            <a:spLocks/>
          </p:cNvSpPr>
          <p:nvPr/>
        </p:nvSpPr>
        <p:spPr>
          <a:xfrm>
            <a:off x="5429256" y="6072206"/>
            <a:ext cx="3500462" cy="285752"/>
          </a:xfrm>
          <a:prstGeom prst="rec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kk-KZ" sz="1000" b="1" dirty="0" smtClean="0">
                <a:latin typeface="Times New Roman" pitchFamily="18" charset="0"/>
                <a:cs typeface="Times New Roman" pitchFamily="18" charset="0"/>
              </a:rPr>
              <a:t>Босандыру және балаларға қызмет көрсету </a:t>
            </a:r>
            <a:endParaRPr lang="ru-RU" sz="1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7" name="Прямая со стрелкой 156"/>
          <p:cNvCxnSpPr/>
          <p:nvPr/>
        </p:nvCxnSpPr>
        <p:spPr>
          <a:xfrm rot="10800000" flipV="1">
            <a:off x="3428992" y="1714488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5" name="Прямая соединительная линия 184"/>
          <p:cNvCxnSpPr/>
          <p:nvPr/>
        </p:nvCxnSpPr>
        <p:spPr>
          <a:xfrm rot="16200000" flipH="1">
            <a:off x="71405" y="2000241"/>
            <a:ext cx="357192" cy="21431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5" name="Прямая соединительная линия 204"/>
          <p:cNvCxnSpPr/>
          <p:nvPr/>
        </p:nvCxnSpPr>
        <p:spPr>
          <a:xfrm>
            <a:off x="142844" y="1928802"/>
            <a:ext cx="357190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8" name="Прямая соединительная линия 207"/>
          <p:cNvCxnSpPr>
            <a:stCxn id="142" idx="1"/>
          </p:cNvCxnSpPr>
          <p:nvPr/>
        </p:nvCxnSpPr>
        <p:spPr>
          <a:xfrm rot="10800000">
            <a:off x="5072066" y="2071678"/>
            <a:ext cx="357190" cy="21431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0" name="Прямая соединительная линия 209"/>
          <p:cNvCxnSpPr>
            <a:stCxn id="143" idx="1"/>
          </p:cNvCxnSpPr>
          <p:nvPr/>
        </p:nvCxnSpPr>
        <p:spPr>
          <a:xfrm rot="10800000">
            <a:off x="5072066" y="2500306"/>
            <a:ext cx="357190" cy="21431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2" name="Прямая соединительная линия 211"/>
          <p:cNvCxnSpPr>
            <a:stCxn id="144" idx="1"/>
          </p:cNvCxnSpPr>
          <p:nvPr/>
        </p:nvCxnSpPr>
        <p:spPr>
          <a:xfrm rot="10800000">
            <a:off x="5072066" y="3000372"/>
            <a:ext cx="357190" cy="21431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5" name="Прямая соединительная линия 214"/>
          <p:cNvCxnSpPr>
            <a:stCxn id="145" idx="1"/>
          </p:cNvCxnSpPr>
          <p:nvPr/>
        </p:nvCxnSpPr>
        <p:spPr>
          <a:xfrm rot="10800000">
            <a:off x="5072066" y="3500439"/>
            <a:ext cx="357190" cy="250033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7" name="Прямая соединительная линия 216"/>
          <p:cNvCxnSpPr>
            <a:stCxn id="146" idx="1"/>
          </p:cNvCxnSpPr>
          <p:nvPr/>
        </p:nvCxnSpPr>
        <p:spPr>
          <a:xfrm rot="10800000">
            <a:off x="5072066" y="4071942"/>
            <a:ext cx="357190" cy="21431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9" name="Прямая соединительная линия 218"/>
          <p:cNvCxnSpPr>
            <a:stCxn id="147" idx="1"/>
          </p:cNvCxnSpPr>
          <p:nvPr/>
        </p:nvCxnSpPr>
        <p:spPr>
          <a:xfrm rot="10800000">
            <a:off x="5072066" y="4572008"/>
            <a:ext cx="357190" cy="21431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4" name="Прямоугольник 63"/>
          <p:cNvSpPr/>
          <p:nvPr/>
        </p:nvSpPr>
        <p:spPr>
          <a:xfrm>
            <a:off x="357158" y="6429396"/>
            <a:ext cx="3500462" cy="28575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spcBef>
                <a:spcPct val="20000"/>
              </a:spcBef>
              <a:defRPr/>
            </a:pPr>
            <a:r>
              <a:rPr lang="ru-RU" sz="1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Дәріхана</a:t>
            </a:r>
            <a:r>
              <a:rPr lang="ru-RU" sz="1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cxnSp>
        <p:nvCxnSpPr>
          <p:cNvPr id="92" name="Прямая соединительная линия 91"/>
          <p:cNvCxnSpPr>
            <a:stCxn id="64" idx="1"/>
          </p:cNvCxnSpPr>
          <p:nvPr/>
        </p:nvCxnSpPr>
        <p:spPr>
          <a:xfrm rot="10800000">
            <a:off x="142844" y="6286520"/>
            <a:ext cx="214314" cy="285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rot="5400000">
            <a:off x="-71470" y="6072206"/>
            <a:ext cx="42862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3428992" y="2000240"/>
            <a:ext cx="1357322" cy="1588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1" name="Прямая соединительная линия 90"/>
          <p:cNvCxnSpPr/>
          <p:nvPr/>
        </p:nvCxnSpPr>
        <p:spPr>
          <a:xfrm rot="5400000">
            <a:off x="2822563" y="3964785"/>
            <a:ext cx="3928296" cy="794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>
            <a:endCxn id="148" idx="1"/>
          </p:cNvCxnSpPr>
          <p:nvPr/>
        </p:nvCxnSpPr>
        <p:spPr>
          <a:xfrm>
            <a:off x="4786314" y="4929198"/>
            <a:ext cx="642942" cy="28575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>
            <a:endCxn id="149" idx="1"/>
          </p:cNvCxnSpPr>
          <p:nvPr/>
        </p:nvCxnSpPr>
        <p:spPr>
          <a:xfrm>
            <a:off x="4786314" y="5429264"/>
            <a:ext cx="642942" cy="321471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>
            <a:endCxn id="150" idx="1"/>
          </p:cNvCxnSpPr>
          <p:nvPr/>
        </p:nvCxnSpPr>
        <p:spPr>
          <a:xfrm>
            <a:off x="4786314" y="5929330"/>
            <a:ext cx="642942" cy="28575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629</TotalTime>
  <Words>115</Words>
  <Application>Microsoft Office PowerPoint</Application>
  <PresentationFormat>Экран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Анарка</dc:creator>
  <cp:lastModifiedBy>Пользователь Windows</cp:lastModifiedBy>
  <cp:revision>149</cp:revision>
  <dcterms:created xsi:type="dcterms:W3CDTF">2016-11-03T14:03:06Z</dcterms:created>
  <dcterms:modified xsi:type="dcterms:W3CDTF">2023-03-15T08:40:54Z</dcterms:modified>
</cp:coreProperties>
</file>