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437" autoAdjust="0"/>
  </p:normalViewPr>
  <p:slideViewPr>
    <p:cSldViewPr>
      <p:cViewPr varScale="1">
        <p:scale>
          <a:sx n="115" d="100"/>
          <a:sy n="115" d="100"/>
        </p:scale>
        <p:origin x="220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5B461-E642-4FA3-BD02-A36AEBD7AF1C}" type="datetimeFigureOut">
              <a:rPr lang="ru-RU" smtClean="0"/>
              <a:pPr/>
              <a:t>14.03.2025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CDBFC5-7394-495B-AB86-B3014F4E9C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DBFC5-7394-495B-AB86-B3014F4E9C6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357166"/>
            <a:ext cx="5572164" cy="785818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1100" b="1" cap="all" dirty="0" smtClean="0">
                <a:ln>
                  <a:solidFill>
                    <a:srgbClr val="C00000"/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Организационная структура </a:t>
            </a:r>
          </a:p>
          <a:p>
            <a:r>
              <a:rPr lang="ru-RU" sz="1100" b="1" cap="all" dirty="0" smtClean="0">
                <a:ln>
                  <a:solidFill>
                    <a:srgbClr val="C00000"/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ГКП на ПХВ «Городская поликлиника № 13»  </a:t>
            </a:r>
          </a:p>
          <a:p>
            <a:r>
              <a:rPr lang="ru-RU" sz="1100" b="1" cap="all" dirty="0" err="1" smtClean="0">
                <a:ln>
                  <a:solidFill>
                    <a:srgbClr val="C00000"/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акимата</a:t>
            </a:r>
            <a:r>
              <a:rPr lang="ru-RU" sz="1100" b="1" cap="all" dirty="0" smtClean="0">
                <a:ln>
                  <a:solidFill>
                    <a:srgbClr val="C00000"/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города АСТАНА  </a:t>
            </a:r>
            <a:endParaRPr lang="ru-RU" sz="1100" b="1" cap="all" dirty="0">
              <a:ln>
                <a:solidFill>
                  <a:srgbClr val="C00000"/>
                </a:solidFill>
              </a:ln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6072198" y="142852"/>
            <a:ext cx="2857520" cy="92869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УТВЕРЖДЕНО: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наблюдательным советом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ГК</a:t>
            </a: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 на ПХВ «Городская поликлиника № 13» </a:t>
            </a:r>
            <a:r>
              <a:rPr kumimoji="0" lang="ru-RU" sz="105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акимата</a:t>
            </a: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города</a:t>
            </a:r>
            <a:r>
              <a:rPr kumimoji="0" lang="ru-RU" sz="105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Астана  </a:t>
            </a: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«__</a:t>
            </a:r>
            <a:r>
              <a:rPr lang="ru-RU" sz="1050" b="1" u="sng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kumimoji="0" lang="ru-RU" sz="105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_</a:t>
            </a:r>
            <a:r>
              <a:rPr lang="ru-RU" sz="1050" b="1" u="sng" dirty="0" smtClean="0">
                <a:latin typeface="Times New Roman" pitchFamily="18" charset="0"/>
                <a:cs typeface="Times New Roman" pitchFamily="18" charset="0"/>
              </a:rPr>
              <a:t>_</a:t>
            </a:r>
            <a:r>
              <a:rPr kumimoji="0" lang="ru-RU" sz="105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</a:t>
            </a:r>
            <a:r>
              <a:rPr kumimoji="0" lang="ru-RU" sz="1050" b="1" i="0" u="sng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050" b="1" i="0" u="sng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_____03_____</a:t>
            </a:r>
            <a:r>
              <a:rPr kumimoji="0" lang="ru-RU" sz="105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2025 г.</a:t>
            </a:r>
            <a:r>
              <a:rPr kumimoji="0" lang="ru-RU" sz="1050" b="1" i="0" u="sng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05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kumimoji="0" lang="ru-RU" sz="1050" b="1" i="0" u="sng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3995936" y="1628800"/>
            <a:ext cx="1643074" cy="214314"/>
          </a:xfrm>
          <a:prstGeom prst="rect">
            <a:avLst/>
          </a:prstGeom>
          <a:solidFill>
            <a:srgbClr val="00206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200" b="1" noProof="0" dirty="0" smtClean="0">
                <a:latin typeface="Times New Roman" pitchFamily="18" charset="0"/>
                <a:cs typeface="Times New Roman" pitchFamily="18" charset="0"/>
              </a:rPr>
              <a:t>Директор </a:t>
            </a: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79" name="Прямая соединительная линия 78"/>
          <p:cNvCxnSpPr/>
          <p:nvPr/>
        </p:nvCxnSpPr>
        <p:spPr>
          <a:xfrm rot="5400000" flipH="1" flipV="1">
            <a:off x="142844" y="68580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>
            <a:endCxn id="94" idx="1"/>
          </p:cNvCxnSpPr>
          <p:nvPr/>
        </p:nvCxnSpPr>
        <p:spPr>
          <a:xfrm rot="10800000">
            <a:off x="357158" y="5214950"/>
            <a:ext cx="1588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78" name="Прямоугольник 477"/>
          <p:cNvSpPr/>
          <p:nvPr/>
        </p:nvSpPr>
        <p:spPr>
          <a:xfrm>
            <a:off x="3995936" y="1124744"/>
            <a:ext cx="1643074" cy="28575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Наблюдательный совет</a:t>
            </a:r>
            <a:endParaRPr lang="ru-RU" sz="1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Стрелка вниз 138"/>
          <p:cNvSpPr/>
          <p:nvPr/>
        </p:nvSpPr>
        <p:spPr>
          <a:xfrm>
            <a:off x="4716016" y="1412776"/>
            <a:ext cx="214314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rot="5400000" flipH="1" flipV="1">
            <a:off x="4786314" y="5857892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Скругленный прямоугольник 56"/>
          <p:cNvSpPr/>
          <p:nvPr/>
        </p:nvSpPr>
        <p:spPr>
          <a:xfrm>
            <a:off x="5220072" y="2276872"/>
            <a:ext cx="1152128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бухгалтерского учета и экономического анализа </a:t>
            </a: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6516216" y="2276872"/>
            <a:ext cx="1152128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управления человеческими ресурсами </a:t>
            </a:r>
            <a:endParaRPr lang="ru-RU" sz="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7812360" y="2276872"/>
            <a:ext cx="1224136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Комплаенс</a:t>
            </a:r>
            <a:r>
              <a:rPr lang="ru-RU" sz="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офицер</a:t>
            </a:r>
          </a:p>
          <a:p>
            <a:pPr algn="ctr"/>
            <a:endParaRPr lang="ru-RU" sz="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3923928" y="2276872"/>
            <a:ext cx="1152128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по контролю за качеством медицинских услуг </a:t>
            </a:r>
            <a:endParaRPr lang="ru-RU" sz="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5292080" y="3068960"/>
            <a:ext cx="1152128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Организационно-методический отдел </a:t>
            </a:r>
            <a:r>
              <a:rPr lang="kk-KZ" sz="7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6588224" y="3068960"/>
            <a:ext cx="1152128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</a:t>
            </a:r>
          </a:p>
          <a:p>
            <a:pPr algn="ctr"/>
            <a:r>
              <a:rPr lang="kk-KZ" sz="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административно-хозяйственной службы</a:t>
            </a:r>
            <a:endParaRPr lang="ru-RU" sz="7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7919864" y="3068960"/>
            <a:ext cx="1116632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Специалист по гражданской обороне и чрезвычайной ситуации </a:t>
            </a:r>
            <a:endParaRPr lang="ru-RU" sz="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6588224" y="3789040"/>
            <a:ext cx="1224136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ЦСО</a:t>
            </a:r>
            <a:endParaRPr lang="ru-RU" sz="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5292080" y="3789040"/>
            <a:ext cx="1152128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Главная медицинская сестра </a:t>
            </a:r>
            <a:endParaRPr lang="ru-RU" sz="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5292079" y="4500736"/>
            <a:ext cx="1152128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Медицинская сестра расширенной практики </a:t>
            </a:r>
            <a:r>
              <a:rPr lang="ru-RU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323528" y="2276872"/>
            <a:ext cx="1440160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Заместитель директора по медицинской части </a:t>
            </a:r>
            <a:endParaRPr lang="ru-RU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1979712" y="2276872"/>
            <a:ext cx="1584176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 службы по родовспоможению и детству</a:t>
            </a:r>
            <a:endParaRPr lang="ru-RU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395536" y="3068960"/>
            <a:ext cx="864096" cy="5760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Отделение восстановительного лечения и медицинской реабилитации</a:t>
            </a:r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1475656" y="3068960"/>
            <a:ext cx="864096" cy="5760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Отделение общей врачебной практики </a:t>
            </a:r>
            <a:endParaRPr lang="ru-RU" sz="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2555776" y="3068960"/>
            <a:ext cx="864096" cy="5760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Акушерско-гинекологическое отделение </a:t>
            </a:r>
            <a:endParaRPr lang="ru-RU" sz="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Скругленный прямоугольник 84"/>
          <p:cNvSpPr/>
          <p:nvPr/>
        </p:nvSpPr>
        <p:spPr>
          <a:xfrm>
            <a:off x="395536" y="3933056"/>
            <a:ext cx="864096" cy="5760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Отделенние лучевой диагностики </a:t>
            </a:r>
            <a:endParaRPr lang="ru-RU" sz="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1475656" y="3933056"/>
            <a:ext cx="864096" cy="5760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Специализированное отделение </a:t>
            </a:r>
            <a:endParaRPr lang="ru-RU" sz="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2555776" y="3933056"/>
            <a:ext cx="864096" cy="5760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Школьное и дошкольное отделение </a:t>
            </a:r>
            <a:endParaRPr lang="ru-RU" sz="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2555776" y="4797152"/>
            <a:ext cx="864096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Отделение профилактики и социально-психологической помощи </a:t>
            </a:r>
          </a:p>
          <a:p>
            <a:pPr algn="ctr"/>
            <a:endParaRPr lang="ru-RU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Скругленный прямоугольник 92"/>
          <p:cNvSpPr/>
          <p:nvPr/>
        </p:nvSpPr>
        <p:spPr>
          <a:xfrm>
            <a:off x="1475656" y="4797152"/>
            <a:ext cx="864096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Отделение скорой и неотложной медицинской помощи </a:t>
            </a:r>
            <a:endParaRPr lang="ru-RU" sz="7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Скругленный прямоугольник 98"/>
          <p:cNvSpPr/>
          <p:nvPr/>
        </p:nvSpPr>
        <p:spPr>
          <a:xfrm>
            <a:off x="395536" y="4797152"/>
            <a:ext cx="864096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Дневной </a:t>
            </a:r>
          </a:p>
          <a:p>
            <a:pPr algn="ctr"/>
            <a:r>
              <a:rPr lang="ru-RU" sz="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стационар</a:t>
            </a:r>
          </a:p>
        </p:txBody>
      </p:sp>
      <p:cxnSp>
        <p:nvCxnSpPr>
          <p:cNvPr id="179" name="Прямая соединительная линия 178"/>
          <p:cNvCxnSpPr/>
          <p:nvPr/>
        </p:nvCxnSpPr>
        <p:spPr>
          <a:xfrm>
            <a:off x="4427984" y="2060848"/>
            <a:ext cx="40324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Прямая соединительная линия 224"/>
          <p:cNvCxnSpPr/>
          <p:nvPr/>
        </p:nvCxnSpPr>
        <p:spPr>
          <a:xfrm flipH="1">
            <a:off x="1403648" y="2060848"/>
            <a:ext cx="30243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Скругленный прямоугольник 82"/>
          <p:cNvSpPr/>
          <p:nvPr/>
        </p:nvSpPr>
        <p:spPr>
          <a:xfrm>
            <a:off x="3923928" y="3068960"/>
            <a:ext cx="1152128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Служба внутреннего аудита и поддержки пациентов</a:t>
            </a:r>
            <a:endParaRPr lang="ru-RU" sz="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Скругленный прямоугольник 85"/>
          <p:cNvSpPr/>
          <p:nvPr/>
        </p:nvSpPr>
        <p:spPr>
          <a:xfrm>
            <a:off x="3923928" y="3789040"/>
            <a:ext cx="1152128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Регистратура</a:t>
            </a:r>
            <a:endParaRPr lang="ru-RU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4" name="Прямая соединительная линия 93"/>
          <p:cNvCxnSpPr/>
          <p:nvPr/>
        </p:nvCxnSpPr>
        <p:spPr>
          <a:xfrm>
            <a:off x="1043608" y="2060848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3779912" y="2420888"/>
            <a:ext cx="0" cy="1656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>
            <a:off x="3779912" y="2420888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>
            <a:off x="3635896" y="2348880"/>
            <a:ext cx="0" cy="2016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/>
          <p:nvPr/>
        </p:nvCxnSpPr>
        <p:spPr>
          <a:xfrm>
            <a:off x="3563888" y="2348880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Прямая соединительная линия 148"/>
          <p:cNvCxnSpPr/>
          <p:nvPr/>
        </p:nvCxnSpPr>
        <p:spPr>
          <a:xfrm>
            <a:off x="179512" y="2420888"/>
            <a:ext cx="0" cy="2232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Прямая соединительная линия 152"/>
          <p:cNvCxnSpPr/>
          <p:nvPr/>
        </p:nvCxnSpPr>
        <p:spPr>
          <a:xfrm>
            <a:off x="179512" y="2420888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Прямая соединительная линия 154"/>
          <p:cNvCxnSpPr/>
          <p:nvPr/>
        </p:nvCxnSpPr>
        <p:spPr>
          <a:xfrm>
            <a:off x="179512" y="2924944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единительная линия 160"/>
          <p:cNvCxnSpPr/>
          <p:nvPr/>
        </p:nvCxnSpPr>
        <p:spPr>
          <a:xfrm>
            <a:off x="179512" y="3789040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Прямая соединительная линия 162"/>
          <p:cNvCxnSpPr/>
          <p:nvPr/>
        </p:nvCxnSpPr>
        <p:spPr>
          <a:xfrm>
            <a:off x="179512" y="4653136"/>
            <a:ext cx="2808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Прямая соединительная линия 212"/>
          <p:cNvCxnSpPr/>
          <p:nvPr/>
        </p:nvCxnSpPr>
        <p:spPr>
          <a:xfrm>
            <a:off x="5148064" y="2060848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Прямая соединительная линия 222"/>
          <p:cNvCxnSpPr/>
          <p:nvPr/>
        </p:nvCxnSpPr>
        <p:spPr>
          <a:xfrm>
            <a:off x="5148064" y="3645024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Прямая соединительная линия 244"/>
          <p:cNvCxnSpPr/>
          <p:nvPr/>
        </p:nvCxnSpPr>
        <p:spPr>
          <a:xfrm>
            <a:off x="5148064" y="2924944"/>
            <a:ext cx="3312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Стрелка вниз 254"/>
          <p:cNvSpPr/>
          <p:nvPr/>
        </p:nvSpPr>
        <p:spPr>
          <a:xfrm>
            <a:off x="4716016" y="1844824"/>
            <a:ext cx="216024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395536" y="5733256"/>
            <a:ext cx="864096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Врач эпидемиолог </a:t>
            </a:r>
            <a:endParaRPr lang="ru-RU" sz="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Скругленный прямоугольник 91"/>
          <p:cNvSpPr/>
          <p:nvPr/>
        </p:nvSpPr>
        <p:spPr>
          <a:xfrm>
            <a:off x="1475656" y="5733256"/>
            <a:ext cx="864096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Клинический фармаколог </a:t>
            </a:r>
            <a:endParaRPr lang="ru-RU" sz="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6" name="Прямая соединительная линия 115"/>
          <p:cNvCxnSpPr>
            <a:endCxn id="67" idx="1"/>
          </p:cNvCxnSpPr>
          <p:nvPr/>
        </p:nvCxnSpPr>
        <p:spPr>
          <a:xfrm>
            <a:off x="6588224" y="476114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/>
          <p:nvPr/>
        </p:nvCxnSpPr>
        <p:spPr>
          <a:xfrm>
            <a:off x="179512" y="4653136"/>
            <a:ext cx="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/>
          <p:cNvCxnSpPr/>
          <p:nvPr/>
        </p:nvCxnSpPr>
        <p:spPr>
          <a:xfrm flipV="1">
            <a:off x="179512" y="551723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/>
          <p:cNvCxnSpPr/>
          <p:nvPr/>
        </p:nvCxnSpPr>
        <p:spPr>
          <a:xfrm>
            <a:off x="179512" y="5589240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5652120" y="1340768"/>
            <a:ext cx="29523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 стрелкой 123"/>
          <p:cNvCxnSpPr/>
          <p:nvPr/>
        </p:nvCxnSpPr>
        <p:spPr>
          <a:xfrm>
            <a:off x="8604448" y="1340768"/>
            <a:ext cx="0" cy="936104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Прямая соединительная линия 143"/>
          <p:cNvCxnSpPr/>
          <p:nvPr/>
        </p:nvCxnSpPr>
        <p:spPr>
          <a:xfrm>
            <a:off x="3635896" y="4365104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Прямая со стрелкой 145"/>
          <p:cNvCxnSpPr/>
          <p:nvPr/>
        </p:nvCxnSpPr>
        <p:spPr>
          <a:xfrm flipH="1">
            <a:off x="3419872" y="5085184"/>
            <a:ext cx="216024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Прямая со стрелкой 149"/>
          <p:cNvCxnSpPr/>
          <p:nvPr/>
        </p:nvCxnSpPr>
        <p:spPr>
          <a:xfrm flipH="1">
            <a:off x="3419872" y="4221088"/>
            <a:ext cx="216024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Прямая со стрелкой 150"/>
          <p:cNvCxnSpPr/>
          <p:nvPr/>
        </p:nvCxnSpPr>
        <p:spPr>
          <a:xfrm flipH="1">
            <a:off x="3419872" y="3356992"/>
            <a:ext cx="216024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Прямая соединительная линия 151"/>
          <p:cNvCxnSpPr/>
          <p:nvPr/>
        </p:nvCxnSpPr>
        <p:spPr>
          <a:xfrm>
            <a:off x="2483768" y="2780928"/>
            <a:ext cx="0" cy="2376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Прямая со стрелкой 155"/>
          <p:cNvCxnSpPr/>
          <p:nvPr/>
        </p:nvCxnSpPr>
        <p:spPr>
          <a:xfrm flipH="1">
            <a:off x="2339752" y="3356992"/>
            <a:ext cx="144016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Прямая со стрелкой 157"/>
          <p:cNvCxnSpPr/>
          <p:nvPr/>
        </p:nvCxnSpPr>
        <p:spPr>
          <a:xfrm flipH="1">
            <a:off x="2339752" y="4221088"/>
            <a:ext cx="144016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 стрелкой 158"/>
          <p:cNvCxnSpPr/>
          <p:nvPr/>
        </p:nvCxnSpPr>
        <p:spPr>
          <a:xfrm flipH="1">
            <a:off x="2339752" y="5157192"/>
            <a:ext cx="144016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Прямая со стрелкой 163"/>
          <p:cNvCxnSpPr/>
          <p:nvPr/>
        </p:nvCxnSpPr>
        <p:spPr>
          <a:xfrm>
            <a:off x="2987824" y="4653136"/>
            <a:ext cx="0" cy="135632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Прямая со стрелкой 167"/>
          <p:cNvCxnSpPr/>
          <p:nvPr/>
        </p:nvCxnSpPr>
        <p:spPr>
          <a:xfrm>
            <a:off x="1907704" y="4653136"/>
            <a:ext cx="0" cy="135632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Прямая со стрелкой 170"/>
          <p:cNvCxnSpPr/>
          <p:nvPr/>
        </p:nvCxnSpPr>
        <p:spPr>
          <a:xfrm>
            <a:off x="827584" y="4653136"/>
            <a:ext cx="0" cy="135632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Прямая со стрелкой 173"/>
          <p:cNvCxnSpPr/>
          <p:nvPr/>
        </p:nvCxnSpPr>
        <p:spPr>
          <a:xfrm>
            <a:off x="827584" y="3789040"/>
            <a:ext cx="0" cy="135632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Прямая со стрелкой 176"/>
          <p:cNvCxnSpPr/>
          <p:nvPr/>
        </p:nvCxnSpPr>
        <p:spPr>
          <a:xfrm>
            <a:off x="1907704" y="3789040"/>
            <a:ext cx="0" cy="135632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Прямая со стрелкой 181"/>
          <p:cNvCxnSpPr/>
          <p:nvPr/>
        </p:nvCxnSpPr>
        <p:spPr>
          <a:xfrm>
            <a:off x="1907704" y="5589240"/>
            <a:ext cx="0" cy="135632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Прямая со стрелкой 183"/>
          <p:cNvCxnSpPr/>
          <p:nvPr/>
        </p:nvCxnSpPr>
        <p:spPr>
          <a:xfrm>
            <a:off x="827584" y="5589240"/>
            <a:ext cx="0" cy="135632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Прямая со стрелкой 185"/>
          <p:cNvCxnSpPr/>
          <p:nvPr/>
        </p:nvCxnSpPr>
        <p:spPr>
          <a:xfrm>
            <a:off x="1907704" y="2924944"/>
            <a:ext cx="0" cy="135632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Прямая со стрелкой 190"/>
          <p:cNvCxnSpPr/>
          <p:nvPr/>
        </p:nvCxnSpPr>
        <p:spPr>
          <a:xfrm>
            <a:off x="827584" y="2924944"/>
            <a:ext cx="0" cy="135632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Прямая со стрелкой 194"/>
          <p:cNvCxnSpPr/>
          <p:nvPr/>
        </p:nvCxnSpPr>
        <p:spPr>
          <a:xfrm flipH="1">
            <a:off x="1043608" y="2060848"/>
            <a:ext cx="8384" cy="20764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Прямая со стрелкой 195"/>
          <p:cNvCxnSpPr/>
          <p:nvPr/>
        </p:nvCxnSpPr>
        <p:spPr>
          <a:xfrm flipH="1">
            <a:off x="2699792" y="2060848"/>
            <a:ext cx="8384" cy="20764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Прямая со стрелкой 196"/>
          <p:cNvCxnSpPr/>
          <p:nvPr/>
        </p:nvCxnSpPr>
        <p:spPr>
          <a:xfrm flipH="1">
            <a:off x="4499992" y="2060848"/>
            <a:ext cx="8384" cy="20764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Прямая со стрелкой 199"/>
          <p:cNvCxnSpPr/>
          <p:nvPr/>
        </p:nvCxnSpPr>
        <p:spPr>
          <a:xfrm>
            <a:off x="3779912" y="4077072"/>
            <a:ext cx="135632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Прямая со стрелкой 203"/>
          <p:cNvCxnSpPr/>
          <p:nvPr/>
        </p:nvCxnSpPr>
        <p:spPr>
          <a:xfrm>
            <a:off x="3779912" y="3356992"/>
            <a:ext cx="135632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Прямая со стрелкой 205"/>
          <p:cNvCxnSpPr/>
          <p:nvPr/>
        </p:nvCxnSpPr>
        <p:spPr>
          <a:xfrm flipH="1">
            <a:off x="5868144" y="4293096"/>
            <a:ext cx="8384" cy="20764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Прямая со стрелкой 207"/>
          <p:cNvCxnSpPr>
            <a:stCxn id="68" idx="3"/>
            <a:endCxn id="66" idx="1"/>
          </p:cNvCxnSpPr>
          <p:nvPr/>
        </p:nvCxnSpPr>
        <p:spPr>
          <a:xfrm>
            <a:off x="6444208" y="4041068"/>
            <a:ext cx="144016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Прямая со стрелкой 213"/>
          <p:cNvCxnSpPr/>
          <p:nvPr/>
        </p:nvCxnSpPr>
        <p:spPr>
          <a:xfrm>
            <a:off x="5868144" y="3645024"/>
            <a:ext cx="0" cy="135632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Прямая со стрелкой 216"/>
          <p:cNvCxnSpPr/>
          <p:nvPr/>
        </p:nvCxnSpPr>
        <p:spPr>
          <a:xfrm>
            <a:off x="5868144" y="2924944"/>
            <a:ext cx="0" cy="135632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Прямая со стрелкой 218"/>
          <p:cNvCxnSpPr/>
          <p:nvPr/>
        </p:nvCxnSpPr>
        <p:spPr>
          <a:xfrm>
            <a:off x="7164288" y="2924944"/>
            <a:ext cx="0" cy="135632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Прямая со стрелкой 219"/>
          <p:cNvCxnSpPr/>
          <p:nvPr/>
        </p:nvCxnSpPr>
        <p:spPr>
          <a:xfrm>
            <a:off x="8460432" y="2924944"/>
            <a:ext cx="0" cy="135632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Прямая со стрелкой 223"/>
          <p:cNvCxnSpPr/>
          <p:nvPr/>
        </p:nvCxnSpPr>
        <p:spPr>
          <a:xfrm flipH="1">
            <a:off x="8460432" y="2060848"/>
            <a:ext cx="8384" cy="20764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Прямая со стрелкой 225"/>
          <p:cNvCxnSpPr/>
          <p:nvPr/>
        </p:nvCxnSpPr>
        <p:spPr>
          <a:xfrm flipH="1">
            <a:off x="7092280" y="2060848"/>
            <a:ext cx="8384" cy="20764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Прямая со стрелкой 226"/>
          <p:cNvCxnSpPr/>
          <p:nvPr/>
        </p:nvCxnSpPr>
        <p:spPr>
          <a:xfrm flipH="1">
            <a:off x="5796136" y="2060848"/>
            <a:ext cx="8384" cy="20764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Скругленный прямоугольник 90"/>
          <p:cNvSpPr/>
          <p:nvPr/>
        </p:nvSpPr>
        <p:spPr>
          <a:xfrm>
            <a:off x="2543132" y="5724872"/>
            <a:ext cx="864096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Аптека </a:t>
            </a:r>
          </a:p>
        </p:txBody>
      </p:sp>
      <p:cxnSp>
        <p:nvCxnSpPr>
          <p:cNvPr id="95" name="Прямая соединительная линия 94"/>
          <p:cNvCxnSpPr/>
          <p:nvPr/>
        </p:nvCxnSpPr>
        <p:spPr>
          <a:xfrm>
            <a:off x="1907704" y="5586785"/>
            <a:ext cx="1067476" cy="24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/>
          <p:nvPr/>
        </p:nvCxnSpPr>
        <p:spPr>
          <a:xfrm>
            <a:off x="2975180" y="5597624"/>
            <a:ext cx="0" cy="135632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141</Words>
  <Application>Microsoft Office PowerPoint</Application>
  <PresentationFormat>Экран (4:3)</PresentationFormat>
  <Paragraphs>41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Анарка</dc:creator>
  <cp:lastModifiedBy>Пользователь Windows</cp:lastModifiedBy>
  <cp:revision>188</cp:revision>
  <cp:lastPrinted>2025-03-14T04:27:24Z</cp:lastPrinted>
  <dcterms:created xsi:type="dcterms:W3CDTF">2016-11-03T14:03:06Z</dcterms:created>
  <dcterms:modified xsi:type="dcterms:W3CDTF">2025-03-14T04:27:27Z</dcterms:modified>
</cp:coreProperties>
</file>