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37" autoAdjust="0"/>
  </p:normalViewPr>
  <p:slideViewPr>
    <p:cSldViewPr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5B461-E642-4FA3-BD02-A36AEBD7AF1C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DBFC5-7394-495B-AB86-B3014F4E9C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DBFC5-7394-495B-AB86-B3014F4E9C6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57166"/>
            <a:ext cx="5572164" cy="78581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1100" b="1" cap="all" dirty="0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Организационная структура </a:t>
            </a:r>
          </a:p>
          <a:p>
            <a:r>
              <a:rPr lang="ru-RU" sz="1100" b="1" cap="all" dirty="0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ГКП на ПХВ «Городская поликлиника № 13»  </a:t>
            </a:r>
          </a:p>
          <a:p>
            <a:r>
              <a:rPr lang="ru-RU" sz="1100" b="1" cap="all" dirty="0" err="1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акимата</a:t>
            </a:r>
            <a:r>
              <a:rPr lang="ru-RU" sz="1100" b="1" cap="all" dirty="0" smtClean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города АСТАНА  </a:t>
            </a:r>
            <a:endParaRPr lang="ru-RU" sz="1100" b="1" cap="all" dirty="0">
              <a:ln>
                <a:solidFill>
                  <a:srgbClr val="C00000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072198" y="142852"/>
            <a:ext cx="2857520" cy="928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УТВЕРЖДЕНО: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наблюдательным советом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ГК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 на ПХВ «Городская поликлиника № 13» </a:t>
            </a:r>
            <a:r>
              <a:rPr kumimoji="0" lang="ru-RU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акимата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города</a:t>
            </a: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Астана 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«__</a:t>
            </a:r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kumimoji="0" lang="ru-RU" sz="105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</a:t>
            </a:r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_</a:t>
            </a:r>
            <a:r>
              <a:rPr kumimoji="0" lang="ru-RU" sz="105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r>
              <a:rPr kumimoji="0" lang="ru-RU" sz="105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05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_____03_____</a:t>
            </a:r>
            <a:r>
              <a:rPr kumimoji="0" lang="ru-RU" sz="105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2025 г.</a:t>
            </a:r>
            <a:r>
              <a:rPr kumimoji="0" lang="ru-RU" sz="105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05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ru-RU" sz="105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995936" y="1628800"/>
            <a:ext cx="1643074" cy="214314"/>
          </a:xfrm>
          <a:prstGeom prst="rect">
            <a:avLst/>
          </a:prstGeom>
          <a:solidFill>
            <a:srgbClr val="00206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200" b="1" noProof="0" dirty="0" smtClean="0">
                <a:latin typeface="Times New Roman" pitchFamily="18" charset="0"/>
                <a:cs typeface="Times New Roman" pitchFamily="18" charset="0"/>
              </a:rPr>
              <a:t>Директор 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 rot="5400000" flipH="1" flipV="1">
            <a:off x="142844" y="68580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endCxn id="94" idx="1"/>
          </p:cNvCxnSpPr>
          <p:nvPr/>
        </p:nvCxnSpPr>
        <p:spPr>
          <a:xfrm rot="10800000">
            <a:off x="357158" y="5214950"/>
            <a:ext cx="1588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8" name="Прямоугольник 477"/>
          <p:cNvSpPr/>
          <p:nvPr/>
        </p:nvSpPr>
        <p:spPr>
          <a:xfrm>
            <a:off x="3995936" y="1124744"/>
            <a:ext cx="1643074" cy="2857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Наблюдательный совет</a:t>
            </a:r>
            <a:endParaRPr lang="ru-RU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Стрелка вниз 138"/>
          <p:cNvSpPr/>
          <p:nvPr/>
        </p:nvSpPr>
        <p:spPr>
          <a:xfrm>
            <a:off x="4716016" y="1412776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rot="5400000" flipH="1" flipV="1">
            <a:off x="4786314" y="5857892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Скругленный прямоугольник 56"/>
          <p:cNvSpPr/>
          <p:nvPr/>
        </p:nvSpPr>
        <p:spPr>
          <a:xfrm>
            <a:off x="5220072" y="2276872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бухгалтерского учета и экономического анализа 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516216" y="2276872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управления человеческими ресурсами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7812360" y="2276872"/>
            <a:ext cx="122413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Комплаенс</a:t>
            </a:r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офицер</a:t>
            </a:r>
          </a:p>
          <a:p>
            <a:pPr algn="ctr"/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3923928" y="2276872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по контролю за качеством медицинских услуг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292080" y="306896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Организационно-методический отдел </a:t>
            </a:r>
            <a:r>
              <a:rPr lang="kk-KZ" sz="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6588224" y="306896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</a:t>
            </a:r>
          </a:p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административно-хозяйственной службы</a:t>
            </a:r>
            <a:endParaRPr lang="ru-RU" sz="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7919864" y="3068960"/>
            <a:ext cx="1116632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Специалист по гражданской обороне и чрезвычайной ситуации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6588224" y="3789040"/>
            <a:ext cx="122413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ЦСО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292080" y="378904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Главная медицинская сестра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292079" y="4500736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Медицинская сестра расширенной практики </a:t>
            </a:r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323528" y="2276872"/>
            <a:ext cx="144016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по медицинской части 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1979712" y="2276872"/>
            <a:ext cx="158417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службы по родовспоможению и детству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395536" y="3068960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Отделение восстановительного лечения и медицинской реабилитации</a:t>
            </a: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1475656" y="3068960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Отделение общей врачебной практики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2555776" y="3068960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Акушерско-гинекологическое отделение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395536" y="3933056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Отделенние лучевой диагностики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1475656" y="3933056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Специализированное отделение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2555776" y="3933056"/>
            <a:ext cx="8640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Школьное и дошкольное отделение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2555776" y="4797152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Отделение профилактики и социально-психологической помощи </a:t>
            </a:r>
          </a:p>
          <a:p>
            <a:pPr algn="ctr"/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1475656" y="4797152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Отделение скорой и неотложной медицинской помощи </a:t>
            </a:r>
            <a:endParaRPr lang="ru-RU" sz="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Скругленный прямоугольник 98"/>
          <p:cNvSpPr/>
          <p:nvPr/>
        </p:nvSpPr>
        <p:spPr>
          <a:xfrm>
            <a:off x="395536" y="4797152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Дневной </a:t>
            </a:r>
          </a:p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стационар</a:t>
            </a:r>
          </a:p>
        </p:txBody>
      </p:sp>
      <p:cxnSp>
        <p:nvCxnSpPr>
          <p:cNvPr id="179" name="Прямая соединительная линия 178"/>
          <p:cNvCxnSpPr/>
          <p:nvPr/>
        </p:nvCxnSpPr>
        <p:spPr>
          <a:xfrm>
            <a:off x="4427984" y="2060848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/>
          <p:cNvCxnSpPr/>
          <p:nvPr/>
        </p:nvCxnSpPr>
        <p:spPr>
          <a:xfrm flipH="1">
            <a:off x="1403648" y="2060848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Скругленный прямоугольник 82"/>
          <p:cNvSpPr/>
          <p:nvPr/>
        </p:nvSpPr>
        <p:spPr>
          <a:xfrm>
            <a:off x="3923928" y="306896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Служба внутреннего аудита и поддержки пациентов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3923928" y="3789040"/>
            <a:ext cx="1152128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Регистратура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>
            <a:off x="1043608" y="206084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3779912" y="2420888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3779912" y="24208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3635896" y="2348880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3563888" y="2348880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179512" y="2420888"/>
            <a:ext cx="0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179512" y="24208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>
            <a:off x="179512" y="2924944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>
            <a:off x="179512" y="3789040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>
            <a:off x="179512" y="4653136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>
            <a:off x="5148064" y="2060848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/>
          <p:cNvCxnSpPr/>
          <p:nvPr/>
        </p:nvCxnSpPr>
        <p:spPr>
          <a:xfrm>
            <a:off x="5148064" y="364502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Прямая соединительная линия 244"/>
          <p:cNvCxnSpPr/>
          <p:nvPr/>
        </p:nvCxnSpPr>
        <p:spPr>
          <a:xfrm>
            <a:off x="5148064" y="2924944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Стрелка вниз 254"/>
          <p:cNvSpPr/>
          <p:nvPr/>
        </p:nvSpPr>
        <p:spPr>
          <a:xfrm>
            <a:off x="4716016" y="1844824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395536" y="5733256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 эпидемиолог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1475656" y="5733256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Клинический фармаколог </a:t>
            </a:r>
            <a:endParaRPr lang="ru-RU" sz="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6" name="Прямая соединительная линия 115"/>
          <p:cNvCxnSpPr>
            <a:endCxn id="67" idx="1"/>
          </p:cNvCxnSpPr>
          <p:nvPr/>
        </p:nvCxnSpPr>
        <p:spPr>
          <a:xfrm>
            <a:off x="6588224" y="476114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179512" y="465313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V="1">
            <a:off x="179512" y="551723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179512" y="5589240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652120" y="1340768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8604448" y="1340768"/>
            <a:ext cx="0" cy="93610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>
            <a:off x="3635896" y="436510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 flipH="1">
            <a:off x="3419872" y="5085184"/>
            <a:ext cx="2160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 flipH="1">
            <a:off x="3419872" y="4221088"/>
            <a:ext cx="2160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 стрелкой 150"/>
          <p:cNvCxnSpPr/>
          <p:nvPr/>
        </p:nvCxnSpPr>
        <p:spPr>
          <a:xfrm flipH="1">
            <a:off x="3419872" y="3356992"/>
            <a:ext cx="2160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>
            <a:off x="2483768" y="2780928"/>
            <a:ext cx="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flipH="1">
            <a:off x="2339752" y="3356992"/>
            <a:ext cx="14401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 стрелкой 157"/>
          <p:cNvCxnSpPr/>
          <p:nvPr/>
        </p:nvCxnSpPr>
        <p:spPr>
          <a:xfrm flipH="1">
            <a:off x="2339752" y="4221088"/>
            <a:ext cx="14401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 стрелкой 158"/>
          <p:cNvCxnSpPr/>
          <p:nvPr/>
        </p:nvCxnSpPr>
        <p:spPr>
          <a:xfrm flipH="1">
            <a:off x="2339752" y="5157192"/>
            <a:ext cx="14401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>
            <a:off x="2987824" y="4653136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>
            <a:off x="1907704" y="4653136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 стрелкой 170"/>
          <p:cNvCxnSpPr/>
          <p:nvPr/>
        </p:nvCxnSpPr>
        <p:spPr>
          <a:xfrm>
            <a:off x="827584" y="4653136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 стрелкой 173"/>
          <p:cNvCxnSpPr/>
          <p:nvPr/>
        </p:nvCxnSpPr>
        <p:spPr>
          <a:xfrm>
            <a:off x="827584" y="3789040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>
            <a:off x="1907704" y="3789040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 стрелкой 181"/>
          <p:cNvCxnSpPr/>
          <p:nvPr/>
        </p:nvCxnSpPr>
        <p:spPr>
          <a:xfrm>
            <a:off x="1907704" y="5589240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 стрелкой 183"/>
          <p:cNvCxnSpPr/>
          <p:nvPr/>
        </p:nvCxnSpPr>
        <p:spPr>
          <a:xfrm>
            <a:off x="827584" y="5589240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 стрелкой 185"/>
          <p:cNvCxnSpPr/>
          <p:nvPr/>
        </p:nvCxnSpPr>
        <p:spPr>
          <a:xfrm>
            <a:off x="1907704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 стрелкой 190"/>
          <p:cNvCxnSpPr/>
          <p:nvPr/>
        </p:nvCxnSpPr>
        <p:spPr>
          <a:xfrm>
            <a:off x="827584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 стрелкой 194"/>
          <p:cNvCxnSpPr/>
          <p:nvPr/>
        </p:nvCxnSpPr>
        <p:spPr>
          <a:xfrm flipH="1">
            <a:off x="1043608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/>
          <p:cNvCxnSpPr/>
          <p:nvPr/>
        </p:nvCxnSpPr>
        <p:spPr>
          <a:xfrm flipH="1">
            <a:off x="2699792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 стрелкой 196"/>
          <p:cNvCxnSpPr/>
          <p:nvPr/>
        </p:nvCxnSpPr>
        <p:spPr>
          <a:xfrm flipH="1">
            <a:off x="4499992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 стрелкой 199"/>
          <p:cNvCxnSpPr/>
          <p:nvPr/>
        </p:nvCxnSpPr>
        <p:spPr>
          <a:xfrm>
            <a:off x="3779912" y="4077072"/>
            <a:ext cx="135632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Прямая со стрелкой 203"/>
          <p:cNvCxnSpPr/>
          <p:nvPr/>
        </p:nvCxnSpPr>
        <p:spPr>
          <a:xfrm>
            <a:off x="3779912" y="3356992"/>
            <a:ext cx="135632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 стрелкой 205"/>
          <p:cNvCxnSpPr/>
          <p:nvPr/>
        </p:nvCxnSpPr>
        <p:spPr>
          <a:xfrm flipH="1">
            <a:off x="5868144" y="4293096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 стрелкой 207"/>
          <p:cNvCxnSpPr>
            <a:stCxn id="68" idx="3"/>
            <a:endCxn id="66" idx="1"/>
          </p:cNvCxnSpPr>
          <p:nvPr/>
        </p:nvCxnSpPr>
        <p:spPr>
          <a:xfrm>
            <a:off x="6444208" y="4041068"/>
            <a:ext cx="14401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 стрелкой 213"/>
          <p:cNvCxnSpPr/>
          <p:nvPr/>
        </p:nvCxnSpPr>
        <p:spPr>
          <a:xfrm>
            <a:off x="5868144" y="364502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Прямая со стрелкой 216"/>
          <p:cNvCxnSpPr/>
          <p:nvPr/>
        </p:nvCxnSpPr>
        <p:spPr>
          <a:xfrm>
            <a:off x="5868144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 стрелкой 218"/>
          <p:cNvCxnSpPr/>
          <p:nvPr/>
        </p:nvCxnSpPr>
        <p:spPr>
          <a:xfrm>
            <a:off x="7164288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 стрелкой 219"/>
          <p:cNvCxnSpPr/>
          <p:nvPr/>
        </p:nvCxnSpPr>
        <p:spPr>
          <a:xfrm>
            <a:off x="8460432" y="292494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Прямая со стрелкой 223"/>
          <p:cNvCxnSpPr/>
          <p:nvPr/>
        </p:nvCxnSpPr>
        <p:spPr>
          <a:xfrm flipH="1">
            <a:off x="8460432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 стрелкой 225"/>
          <p:cNvCxnSpPr/>
          <p:nvPr/>
        </p:nvCxnSpPr>
        <p:spPr>
          <a:xfrm flipH="1">
            <a:off x="7092280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Прямая со стрелкой 226"/>
          <p:cNvCxnSpPr/>
          <p:nvPr/>
        </p:nvCxnSpPr>
        <p:spPr>
          <a:xfrm flipH="1">
            <a:off x="5796136" y="2060848"/>
            <a:ext cx="8384" cy="2076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Скругленный прямоугольник 90"/>
          <p:cNvSpPr/>
          <p:nvPr/>
        </p:nvSpPr>
        <p:spPr>
          <a:xfrm>
            <a:off x="2543132" y="5724872"/>
            <a:ext cx="86409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Аптека </a:t>
            </a:r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1907704" y="5586785"/>
            <a:ext cx="1067476" cy="2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>
            <a:off x="2975180" y="5597624"/>
            <a:ext cx="0" cy="1356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141</Words>
  <Application>Microsoft Office PowerPoint</Application>
  <PresentationFormat>Экран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Анарка</dc:creator>
  <cp:lastModifiedBy>Пользователь Windows</cp:lastModifiedBy>
  <cp:revision>188</cp:revision>
  <cp:lastPrinted>2025-03-14T04:27:24Z</cp:lastPrinted>
  <dcterms:created xsi:type="dcterms:W3CDTF">2016-11-03T14:03:06Z</dcterms:created>
  <dcterms:modified xsi:type="dcterms:W3CDTF">2025-03-14T04:27:27Z</dcterms:modified>
</cp:coreProperties>
</file>