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7" autoAdjust="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5B461-E642-4FA3-BD02-A36AEBD7AF1C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DBFC5-7394-495B-AB86-B3014F4E9C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BFC5-7394-495B-AB86-B3014F4E9C6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57166"/>
            <a:ext cx="5572164" cy="78581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1100" b="1" cap="all" dirty="0" err="1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Ұйымдастыру құрылымы</a:t>
            </a:r>
            <a:endParaRPr lang="ru-RU" sz="1100" b="1" cap="all" dirty="0" smtClean="0">
              <a:ln>
                <a:solidFill>
                  <a:srgbClr val="C0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cap="all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АСТАНА </a:t>
            </a:r>
            <a:r>
              <a:rPr lang="ru-RU" sz="1100" b="1" cap="all" dirty="0" err="1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қаласы әкімдігінің</a:t>
            </a:r>
            <a:endParaRPr lang="ru-RU" sz="1100" b="1" cap="all" dirty="0" smtClean="0">
              <a:ln>
                <a:solidFill>
                  <a:srgbClr val="C0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cap="all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ШЖҚ «№13 </a:t>
            </a:r>
            <a:r>
              <a:rPr lang="ru-RU" sz="1100" b="1" cap="all" dirty="0" err="1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қалалық емхана</a:t>
            </a:r>
            <a:r>
              <a:rPr lang="ru-RU" sz="1100" b="1" cap="all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 МКК </a:t>
            </a:r>
          </a:p>
          <a:p>
            <a:endParaRPr lang="ru-RU" sz="1100" b="1" cap="all" dirty="0">
              <a:ln>
                <a:solidFill>
                  <a:srgbClr val="C0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072198" y="142852"/>
            <a:ext cx="2857520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Астана </a:t>
            </a:r>
            <a:r>
              <a:rPr kumimoji="0" lang="ru-RU" sz="105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қаласы әкімдігіні</a:t>
            </a:r>
            <a:r>
              <a:rPr lang="kk-KZ" sz="1050" b="1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ШЖҚ №13 «</a:t>
            </a:r>
            <a:r>
              <a:rPr lang="ru-RU" sz="1050" b="1" dirty="0" err="1" smtClean="0">
                <a:latin typeface="Times New Roman" pitchFamily="18" charset="0"/>
                <a:cs typeface="Times New Roman" pitchFamily="18" charset="0"/>
              </a:rPr>
              <a:t>Қалалық емхана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» МКК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5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қадағалау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kk-KZ" sz="105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кеңесінің </a:t>
            </a: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«__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__» 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_____03_____ 2025 г.  </a:t>
            </a:r>
          </a:p>
          <a:p>
            <a:pPr>
              <a:spcBef>
                <a:spcPct val="20000"/>
              </a:spcBef>
              <a:defRPr/>
            </a:pPr>
            <a:r>
              <a:rPr kumimoji="0" lang="ru-RU" sz="1050" b="1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БЕКІТІЛДІ:</a:t>
            </a:r>
            <a:endParaRPr kumimoji="0" lang="ru-RU" sz="1050" b="1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5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5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929058" y="1643050"/>
            <a:ext cx="1643074" cy="214314"/>
          </a:xfrm>
          <a:prstGeom prst="rect">
            <a:avLst/>
          </a:prstGeom>
          <a:solidFill>
            <a:srgbClr val="00206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200" b="1" noProof="0" dirty="0" smtClean="0">
                <a:latin typeface="Times New Roman" pitchFamily="18" charset="0"/>
                <a:cs typeface="Times New Roman" pitchFamily="18" charset="0"/>
              </a:rPr>
              <a:t>Директор 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rot="5400000" flipH="1" flipV="1">
            <a:off x="142844" y="68580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94" idx="1"/>
          </p:cNvCxnSpPr>
          <p:nvPr/>
        </p:nvCxnSpPr>
        <p:spPr>
          <a:xfrm rot="10800000">
            <a:off x="357158" y="5214950"/>
            <a:ext cx="1588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Прямоугольник 477"/>
          <p:cNvSpPr/>
          <p:nvPr/>
        </p:nvSpPr>
        <p:spPr>
          <a:xfrm>
            <a:off x="3929058" y="1142984"/>
            <a:ext cx="1643074" cy="2857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Қадағалау кенесі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Стрелка вниз 138"/>
          <p:cNvSpPr/>
          <p:nvPr/>
        </p:nvSpPr>
        <p:spPr>
          <a:xfrm>
            <a:off x="4643438" y="1428736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220072" y="2276872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Бухгалтерлік есеп және экономикалық талдау бөлімі 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516216" y="2276872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 ресурстарын басқару бөлімі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7812360" y="2276872"/>
            <a:ext cx="12241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Комплаенс-офицер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923928" y="2276872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Медициналық қызмет сапасын бақылау бөлімі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292080" y="306896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Ұйымдастыру-әдістемелік бөлімі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588224" y="306896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Әкімшілік –шаруашылық қызмет бөлімі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7919864" y="3068960"/>
            <a:ext cx="111663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Аматтық қоғаныс және төтенше жағдайлар жөніндегі инспектор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588224" y="3789040"/>
            <a:ext cx="12241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ОЗБ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292080" y="378904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 медициналық мейргері </a:t>
            </a:r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292080" y="4437112"/>
            <a:ext cx="1152128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Кеңейтілген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мейіргері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323528" y="2276872"/>
            <a:ext cx="144016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Директордың медициналық бөлім жөніндегі орынбасары 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1979712" y="2276872"/>
            <a:ext cx="158417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Босандыру және балаларға қызмет көрсету басшысы 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395536" y="3068960"/>
            <a:ext cx="936104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Емдеуді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қалпына келтіру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медициналық оңалту бөлімшесі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475656" y="3068960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 дәрігерлік практика бөлімшесі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2555776" y="3068960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Акушерлік-гинекологиялық бөлімшесі 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395536" y="3933056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Сәулетік  диагностика бөлімшесі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1475656" y="3933056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Мамандандырылған бөлімшесі </a:t>
            </a:r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2555776" y="3933056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Мектепке дейінгі және мектеп бөлімшесі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2555776" y="4797152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әлеуметтік 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психологиялық көмек бөлімшесі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1475656" y="4797152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Жедел және шұғыл медициналық көмек бөлімшесі </a:t>
            </a:r>
          </a:p>
        </p:txBody>
      </p:sp>
      <p:sp>
        <p:nvSpPr>
          <p:cNvPr id="99" name="Скругленный прямоугольник 98"/>
          <p:cNvSpPr/>
          <p:nvPr/>
        </p:nvSpPr>
        <p:spPr>
          <a:xfrm>
            <a:off x="395536" y="4797152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Күндізгі 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стационар</a:t>
            </a:r>
          </a:p>
        </p:txBody>
      </p:sp>
      <p:cxnSp>
        <p:nvCxnSpPr>
          <p:cNvPr id="179" name="Прямая соединительная линия 178"/>
          <p:cNvCxnSpPr/>
          <p:nvPr/>
        </p:nvCxnSpPr>
        <p:spPr>
          <a:xfrm>
            <a:off x="4427984" y="206084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/>
          <p:cNvCxnSpPr/>
          <p:nvPr/>
        </p:nvCxnSpPr>
        <p:spPr>
          <a:xfrm flipH="1">
            <a:off x="1403648" y="2060848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Скругленный прямоугольник 82"/>
          <p:cNvSpPr/>
          <p:nvPr/>
        </p:nvSpPr>
        <p:spPr>
          <a:xfrm>
            <a:off x="3923928" y="306896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аудит </a:t>
            </a:r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пациенттерді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қолдау қызметі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3923928" y="378904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Тіркеу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1043608" y="206084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779912" y="2420888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3779912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3635896" y="2348880"/>
            <a:ext cx="0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3563888" y="2348880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179512" y="2420888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179512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179512" y="2924944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>
            <a:off x="179512" y="3789040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179512" y="46531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>
            <a:off x="5148064" y="206084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/>
          <p:cNvCxnSpPr/>
          <p:nvPr/>
        </p:nvCxnSpPr>
        <p:spPr>
          <a:xfrm>
            <a:off x="5148064" y="364502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/>
          <p:cNvCxnSpPr/>
          <p:nvPr/>
        </p:nvCxnSpPr>
        <p:spPr>
          <a:xfrm>
            <a:off x="5148064" y="2924944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Стрелка вниз 254"/>
          <p:cNvSpPr/>
          <p:nvPr/>
        </p:nvSpPr>
        <p:spPr>
          <a:xfrm>
            <a:off x="4644008" y="184482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395536" y="5733256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Эпидемиолог </a:t>
            </a:r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1475656" y="5733256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Клиниқалық  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фармаколог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6" name="Прямая соединительная линия 115"/>
          <p:cNvCxnSpPr>
            <a:endCxn id="67" idx="1"/>
          </p:cNvCxnSpPr>
          <p:nvPr/>
        </p:nvCxnSpPr>
        <p:spPr>
          <a:xfrm>
            <a:off x="6588224" y="47611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179512" y="465313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V="1">
            <a:off x="179512" y="551723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179512" y="5589240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flipH="1">
            <a:off x="1043608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 flipH="1">
            <a:off x="2771800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>
            <a:off x="3779912" y="4077072"/>
            <a:ext cx="13563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>
            <a:off x="3779912" y="3356992"/>
            <a:ext cx="13563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 flipH="1">
            <a:off x="4499992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/>
          <p:nvPr/>
        </p:nvCxnSpPr>
        <p:spPr>
          <a:xfrm flipH="1">
            <a:off x="5796136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/>
          <p:nvPr/>
        </p:nvCxnSpPr>
        <p:spPr>
          <a:xfrm flipH="1">
            <a:off x="7092280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/>
          <p:nvPr/>
        </p:nvCxnSpPr>
        <p:spPr>
          <a:xfrm flipH="1">
            <a:off x="8388424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2483768" y="2780928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 flipH="1">
            <a:off x="2339752" y="5157192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flipH="1">
            <a:off x="2339752" y="4221088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 стрелкой 156"/>
          <p:cNvCxnSpPr/>
          <p:nvPr/>
        </p:nvCxnSpPr>
        <p:spPr>
          <a:xfrm flipH="1">
            <a:off x="2339752" y="3356992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/>
          <p:nvPr/>
        </p:nvCxnSpPr>
        <p:spPr>
          <a:xfrm flipH="1">
            <a:off x="3419872" y="5085184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>
            <a:off x="1907704" y="55892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>
            <a:off x="827584" y="55892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>
            <a:off x="1907704" y="4653136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>
            <a:off x="827584" y="4653136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>
            <a:off x="2987824" y="4653136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 стрелкой 181"/>
          <p:cNvCxnSpPr/>
          <p:nvPr/>
        </p:nvCxnSpPr>
        <p:spPr>
          <a:xfrm>
            <a:off x="827584" y="37890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 стрелкой 183"/>
          <p:cNvCxnSpPr/>
          <p:nvPr/>
        </p:nvCxnSpPr>
        <p:spPr>
          <a:xfrm>
            <a:off x="1907704" y="37890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 стрелкой 188"/>
          <p:cNvCxnSpPr/>
          <p:nvPr/>
        </p:nvCxnSpPr>
        <p:spPr>
          <a:xfrm>
            <a:off x="1907704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/>
          <p:nvPr/>
        </p:nvCxnSpPr>
        <p:spPr>
          <a:xfrm>
            <a:off x="899592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 стрелкой 194"/>
          <p:cNvCxnSpPr/>
          <p:nvPr/>
        </p:nvCxnSpPr>
        <p:spPr>
          <a:xfrm flipH="1">
            <a:off x="3419872" y="3356992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 стрелкой 196"/>
          <p:cNvCxnSpPr/>
          <p:nvPr/>
        </p:nvCxnSpPr>
        <p:spPr>
          <a:xfrm flipH="1">
            <a:off x="3419872" y="4221088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 стрелкой 200"/>
          <p:cNvCxnSpPr>
            <a:stCxn id="68" idx="2"/>
          </p:cNvCxnSpPr>
          <p:nvPr/>
        </p:nvCxnSpPr>
        <p:spPr>
          <a:xfrm>
            <a:off x="5868144" y="4293096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 стрелкой 203"/>
          <p:cNvCxnSpPr>
            <a:stCxn id="68" idx="3"/>
            <a:endCxn id="66" idx="1"/>
          </p:cNvCxnSpPr>
          <p:nvPr/>
        </p:nvCxnSpPr>
        <p:spPr>
          <a:xfrm>
            <a:off x="6444208" y="4041068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 стрелкой 207"/>
          <p:cNvCxnSpPr/>
          <p:nvPr/>
        </p:nvCxnSpPr>
        <p:spPr>
          <a:xfrm>
            <a:off x="5868144" y="364502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 стрелкой 210"/>
          <p:cNvCxnSpPr/>
          <p:nvPr/>
        </p:nvCxnSpPr>
        <p:spPr>
          <a:xfrm>
            <a:off x="5868144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 стрелкой 214"/>
          <p:cNvCxnSpPr/>
          <p:nvPr/>
        </p:nvCxnSpPr>
        <p:spPr>
          <a:xfrm>
            <a:off x="7164288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 стрелкой 215"/>
          <p:cNvCxnSpPr/>
          <p:nvPr/>
        </p:nvCxnSpPr>
        <p:spPr>
          <a:xfrm>
            <a:off x="8460432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>
            <a:off x="5580112" y="1340768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 стрелкой 218"/>
          <p:cNvCxnSpPr/>
          <p:nvPr/>
        </p:nvCxnSpPr>
        <p:spPr>
          <a:xfrm>
            <a:off x="8532440" y="1340768"/>
            <a:ext cx="0" cy="93610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Скругленный прямоугольник 90"/>
          <p:cNvSpPr/>
          <p:nvPr/>
        </p:nvSpPr>
        <p:spPr>
          <a:xfrm>
            <a:off x="2562458" y="5733256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Дәріхана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1907704" y="5589240"/>
            <a:ext cx="10868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2994506" y="559762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142</Words>
  <Application>Microsoft Office PowerPoint</Application>
  <PresentationFormat>Экран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Анарка</dc:creator>
  <cp:lastModifiedBy>Пользователь Windows</cp:lastModifiedBy>
  <cp:revision>190</cp:revision>
  <dcterms:created xsi:type="dcterms:W3CDTF">2016-11-03T14:03:06Z</dcterms:created>
  <dcterms:modified xsi:type="dcterms:W3CDTF">2025-03-14T04:26:57Z</dcterms:modified>
</cp:coreProperties>
</file>