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B461-E642-4FA3-BD02-A36AEBD7AF1C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DBFC5-7394-495B-AB86-B3014F4E9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BFC5-7394-495B-AB86-B3014F4E9C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5572164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Ұйымдастыру құрылымы</a:t>
            </a:r>
            <a:endParaRPr lang="ru-RU" sz="1100" b="1" cap="all" dirty="0" smtClean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қаласы әкімдігінің</a:t>
            </a:r>
            <a:endParaRPr lang="ru-RU" sz="1100" b="1" cap="all" dirty="0" smtClean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ШЖҚ «№13 </a:t>
            </a:r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қалалық емхана</a:t>
            </a:r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 МКК </a:t>
            </a:r>
          </a:p>
          <a:p>
            <a:endParaRPr lang="ru-RU" sz="1100" b="1" cap="all" dirty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072198" y="142852"/>
            <a:ext cx="285752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Астана </a:t>
            </a:r>
            <a:r>
              <a:rPr kumimoji="0" lang="ru-RU" sz="105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қаласы әкімдігіні</a:t>
            </a:r>
            <a:r>
              <a:rPr lang="kk-KZ" sz="1050" b="1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ШЖҚ №13 «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Қалалық емхана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» МКК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қадағалау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кеңесінің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«__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__» 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_____03_____ 2025 г.  </a:t>
            </a:r>
          </a:p>
          <a:p>
            <a:pPr>
              <a:spcBef>
                <a:spcPct val="20000"/>
              </a:spcBef>
              <a:defRPr/>
            </a:pPr>
            <a:r>
              <a:rPr kumimoji="0" lang="ru-RU" sz="105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БЕКІТІЛДІ:</a:t>
            </a:r>
            <a:endParaRPr kumimoji="0" lang="ru-RU" sz="105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5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5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29058" y="1643050"/>
            <a:ext cx="1643074" cy="214314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b="1" noProof="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142844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94" idx="1"/>
          </p:cNvCxnSpPr>
          <p:nvPr/>
        </p:nvCxnSpPr>
        <p:spPr>
          <a:xfrm rot="10800000">
            <a:off x="357158" y="5214950"/>
            <a:ext cx="158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8" name="Прямоугольник 477"/>
          <p:cNvSpPr/>
          <p:nvPr/>
        </p:nvSpPr>
        <p:spPr>
          <a:xfrm>
            <a:off x="3929058" y="1142984"/>
            <a:ext cx="1643074" cy="2857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Қадағалау кенесі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Стрелка вниз 138"/>
          <p:cNvSpPr/>
          <p:nvPr/>
        </p:nvSpPr>
        <p:spPr>
          <a:xfrm>
            <a:off x="4643438" y="142873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20072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Бухгалтерлік есеп және экономикалық талдау бөлімі 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16216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 ресурстарын басқару бөлімі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812360" y="2276872"/>
            <a:ext cx="12241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Комплаенс-офицер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23928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 қызмет сапасын бақылау бөлімі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92080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Ұйымдастыру-әдістемелік бөлімі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588224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Әкімшілік –шаруашылық қызмет бөлімі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919864" y="3068960"/>
            <a:ext cx="111663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Аматтық қоғаныс және төтенше жағдайлар жөніндегі инспектор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588224" y="3789040"/>
            <a:ext cx="12241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ОЗБ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292080" y="378904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 медициналық мейргері </a:t>
            </a:r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292080" y="4437112"/>
            <a:ext cx="115212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Кеңейтілген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мейіргері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23528" y="2276872"/>
            <a:ext cx="144016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Директордың медициналық бөлім жөніндегі орынбасары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979712" y="2276872"/>
            <a:ext cx="158417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Босандыру және балаларға қызмет көрсету басшысы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95536" y="3068960"/>
            <a:ext cx="93610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Емдеуді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қалпына келтіру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медициналық оңалту бөлімшесі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475656" y="3068960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дәрігерлік практика бөлімшесі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555776" y="3068960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Акушерлік-гинекологиялық бөлімшесі 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9553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Сәулетік  диагностика бөлімшесі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47565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Мамандандырылған бөлімшесі </a:t>
            </a:r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55577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Мектепке дейінгі және мектеп бөлімшесі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55577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әлеуметтік 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 көмек бөлімшесі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147565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Жедел және шұғыл медициналық көмек бөлімшесі 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9553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Күндізгі 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</a:t>
            </a: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427984" y="20608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 flipH="1">
            <a:off x="1403648" y="2060848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кругленный прямоугольник 82"/>
          <p:cNvSpPr/>
          <p:nvPr/>
        </p:nvSpPr>
        <p:spPr>
          <a:xfrm>
            <a:off x="3923928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аудит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пациенттерді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қолдау қызметі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923928" y="378904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1043608" y="206084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779912" y="242088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779912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635896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3563888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179512" y="242088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179512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79512" y="292494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179512" y="378904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179512" y="46531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5148064" y="206084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5148064" y="364502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>
            <a:off x="5148064" y="292494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Стрелка вниз 254"/>
          <p:cNvSpPr/>
          <p:nvPr/>
        </p:nvSpPr>
        <p:spPr>
          <a:xfrm>
            <a:off x="4644008" y="18448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95536" y="5733256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Эпидемиолог 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1475656" y="5733256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Клиниқалық  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фармаколог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Прямая соединительная линия 115"/>
          <p:cNvCxnSpPr>
            <a:endCxn id="67" idx="1"/>
          </p:cNvCxnSpPr>
          <p:nvPr/>
        </p:nvCxnSpPr>
        <p:spPr>
          <a:xfrm>
            <a:off x="6588224" y="47611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9512" y="465313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179512" y="551723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79512" y="558924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1043608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H="1">
            <a:off x="2771800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3779912" y="4077072"/>
            <a:ext cx="13563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3779912" y="3356992"/>
            <a:ext cx="13563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flipH="1">
            <a:off x="4499992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5796136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H="1">
            <a:off x="7092280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 flipH="1">
            <a:off x="8388424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2483768" y="2780928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flipH="1">
            <a:off x="2339752" y="5157192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2339752" y="4221088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 flipH="1">
            <a:off x="2339752" y="3356992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H="1">
            <a:off x="3419872" y="5085184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1907704" y="55892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827584" y="55892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190770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82758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298782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>
            <a:off x="827584" y="37890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 стрелкой 183"/>
          <p:cNvCxnSpPr/>
          <p:nvPr/>
        </p:nvCxnSpPr>
        <p:spPr>
          <a:xfrm>
            <a:off x="1907704" y="37890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>
            <a:off x="1907704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>
            <a:off x="899592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flipH="1">
            <a:off x="3419872" y="3356992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flipH="1">
            <a:off x="3419872" y="4221088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 стрелкой 200"/>
          <p:cNvCxnSpPr>
            <a:stCxn id="68" idx="2"/>
          </p:cNvCxnSpPr>
          <p:nvPr/>
        </p:nvCxnSpPr>
        <p:spPr>
          <a:xfrm>
            <a:off x="5868144" y="429309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>
            <a:stCxn id="68" idx="3"/>
            <a:endCxn id="66" idx="1"/>
          </p:cNvCxnSpPr>
          <p:nvPr/>
        </p:nvCxnSpPr>
        <p:spPr>
          <a:xfrm>
            <a:off x="6444208" y="4041068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/>
          <p:nvPr/>
        </p:nvCxnSpPr>
        <p:spPr>
          <a:xfrm>
            <a:off x="5868144" y="364502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 стрелкой 210"/>
          <p:cNvCxnSpPr/>
          <p:nvPr/>
        </p:nvCxnSpPr>
        <p:spPr>
          <a:xfrm>
            <a:off x="5868144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7164288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8460432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>
            <a:off x="5580112" y="134076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>
            <a:off x="8532440" y="1340768"/>
            <a:ext cx="0" cy="93610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Скругленный прямоугольник 90"/>
          <p:cNvSpPr/>
          <p:nvPr/>
        </p:nvSpPr>
        <p:spPr>
          <a:xfrm>
            <a:off x="2562458" y="5733256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Дәріхана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1907704" y="5589240"/>
            <a:ext cx="1086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2994506" y="559762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142</Words>
  <Application>Microsoft Office PowerPoint</Application>
  <PresentationFormat>Экран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Анарка</dc:creator>
  <cp:lastModifiedBy>Пользователь Windows</cp:lastModifiedBy>
  <cp:revision>190</cp:revision>
  <dcterms:created xsi:type="dcterms:W3CDTF">2016-11-03T14:03:06Z</dcterms:created>
  <dcterms:modified xsi:type="dcterms:W3CDTF">2025-03-14T04:26:57Z</dcterms:modified>
</cp:coreProperties>
</file>